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61" r:id="rId2"/>
    <p:sldId id="1662" r:id="rId3"/>
    <p:sldId id="1663" r:id="rId4"/>
    <p:sldId id="1664" r:id="rId5"/>
    <p:sldId id="16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“Cheese Patterns”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3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55F3C-C61A-2C30-AAB6-12FA212712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pieces of cheese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4BBD97-C403-1CC9-6FB9-8F982DEF8A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6" r="50000"/>
          <a:stretch/>
        </p:blipFill>
        <p:spPr>
          <a:xfrm>
            <a:off x="618898" y="-1"/>
            <a:ext cx="3759200" cy="533848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a 2-digit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that is greater than 30.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part of this pattern: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33, 39, 45, 51…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8.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5.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Multiply each of these numbers by 3 and eliminate those products: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13, 23, and 31.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EF8E4E-BFB5-A56F-8951-0DCBADEB0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4334"/>
              </p:ext>
            </p:extLst>
          </p:nvPr>
        </p:nvGraphicFramePr>
        <p:xfrm>
          <a:off x="228600" y="47244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627691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2851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396974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030763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40666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73941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44520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1319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57922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2082600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4868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3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835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7364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755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796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8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868CBD-8BE2-313F-E807-87449AEDF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84705"/>
              </p:ext>
            </p:extLst>
          </p:nvPr>
        </p:nvGraphicFramePr>
        <p:xfrm>
          <a:off x="228600" y="47244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627691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2851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396974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030763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40666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73941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44520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1319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57922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2082600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4868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3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835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7364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755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796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8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4D3F67-B68A-304E-69BE-05B2617E0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72516"/>
              </p:ext>
            </p:extLst>
          </p:nvPr>
        </p:nvGraphicFramePr>
        <p:xfrm>
          <a:off x="228600" y="47244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627691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2851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396974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030763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40666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73941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44520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1319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57922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2082600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4868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3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835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7364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755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796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FF3A9A7-DD54-C8E2-A973-B788B0DD5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8708"/>
              </p:ext>
            </p:extLst>
          </p:nvPr>
        </p:nvGraphicFramePr>
        <p:xfrm>
          <a:off x="228600" y="47244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627691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2851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396974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030763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40666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73941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44520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1319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57922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2082600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4868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3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835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7364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755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796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8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1331BE-A266-7613-0F76-B33C0D81D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28168"/>
              </p:ext>
            </p:extLst>
          </p:nvPr>
        </p:nvGraphicFramePr>
        <p:xfrm>
          <a:off x="228600" y="47244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627691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2851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396974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030763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40666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73941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44520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1319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57922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2082600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4868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3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835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7364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755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796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8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3272D6-C572-FD9E-EA05-98BCB38D2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13045"/>
              </p:ext>
            </p:extLst>
          </p:nvPr>
        </p:nvGraphicFramePr>
        <p:xfrm>
          <a:off x="228600" y="4724400"/>
          <a:ext cx="4419600" cy="179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627691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285132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3969743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05030763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2406663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73941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444520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1319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557922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2082600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4868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4348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835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7364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2755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796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42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63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1B19AF-D487-6EB7-EB8E-1AD8A5450F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299B0E-78DA-476D-2680-FB3993F16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63 pieces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8948</TotalTime>
  <Words>795</Words>
  <Application>Microsoft Office PowerPoint</Application>
  <PresentationFormat>On-screen Show (4:3)</PresentationFormat>
  <Paragraphs>481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174</cp:revision>
  <dcterms:created xsi:type="dcterms:W3CDTF">2020-11-09T02:38:45Z</dcterms:created>
  <dcterms:modified xsi:type="dcterms:W3CDTF">2023-03-07T13:27:57Z</dcterms:modified>
</cp:coreProperties>
</file>