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2" r:id="rId2"/>
    <p:sldId id="483" r:id="rId3"/>
    <p:sldId id="488" r:id="rId4"/>
    <p:sldId id="485" r:id="rId5"/>
    <p:sldId id="4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D0D0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516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“Cherry Squared”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8060508-EB38-4190-94B7-9B69762C9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cherries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8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9F3A58C-BD4B-4BB7-8219-BD6A8DB0B7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3" r="58333"/>
          <a:stretch/>
        </p:blipFill>
        <p:spPr>
          <a:xfrm>
            <a:off x="990600" y="-1"/>
            <a:ext cx="2497667" cy="430638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product of 7 and 7.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It’s less than the product of 7 and 11.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1 less than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 multiple of 3.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any number that is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 more than a square number.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any number that is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50 more than a square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699F5F2-DD99-4A86-9233-92A4958B0352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C5A2EEF-557A-4A67-B4D0-D5AEEF11964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D1C29FD-9AA6-4D13-9787-4B99B486B7A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4CFCD91-128B-437A-BE18-332AEA515C69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682A25C-D4B2-4B8D-9563-7B9D061429C4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E0CE2DC-7A49-4CE1-B680-8421905442E5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84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4DAF98-517A-47EF-9FCF-D97AFD1A83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71 cherries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828398-AFC4-418D-B820-D7BD88B712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855</Words>
  <Application>Microsoft Office PowerPoint</Application>
  <PresentationFormat>On-screen Show (4:3)</PresentationFormat>
  <Paragraphs>638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99</cp:revision>
  <dcterms:created xsi:type="dcterms:W3CDTF">2020-11-09T02:38:45Z</dcterms:created>
  <dcterms:modified xsi:type="dcterms:W3CDTF">2022-04-28T13:02:41Z</dcterms:modified>
</cp:coreProperties>
</file>