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60" r:id="rId2"/>
    <p:sldId id="1661" r:id="rId3"/>
    <p:sldId id="1662" r:id="rId4"/>
    <p:sldId id="1663" r:id="rId5"/>
    <p:sldId id="16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“Clothespins and Clues”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2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3602CB-ED11-05CE-EB16-B447F30F35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clothespins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077EAF-A4DB-1419-6F1D-E20F458230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22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and less than 50.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part of this pattern: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24, 26, 28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are 3 colors of clothespins.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2 numbers with this clue.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34, 32, 30, ____ , ____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4 numbers with this clue.</a:t>
            </a: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54, 52, 50, ____ , ____ , ____ , ____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C9EC78-A3D8-748C-1AA0-D4BC97EA1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09478"/>
              </p:ext>
            </p:extLst>
          </p:nvPr>
        </p:nvGraphicFramePr>
        <p:xfrm>
          <a:off x="76200" y="5791200"/>
          <a:ext cx="4419600" cy="76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8840307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933194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122356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19766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4686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6150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190019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39477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5071049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6488334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55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19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4457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56C508-419B-5378-FDE6-87585246A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41174"/>
              </p:ext>
            </p:extLst>
          </p:nvPr>
        </p:nvGraphicFramePr>
        <p:xfrm>
          <a:off x="76200" y="5791200"/>
          <a:ext cx="4419600" cy="76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8840307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933194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122356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19766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4686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6150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190019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39477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5071049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6488334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55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19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445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DCE02E-D128-D5A4-DDA5-9C3CCE3BE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28143"/>
              </p:ext>
            </p:extLst>
          </p:nvPr>
        </p:nvGraphicFramePr>
        <p:xfrm>
          <a:off x="76200" y="5791200"/>
          <a:ext cx="4419600" cy="76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8840307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933194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122356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19766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4686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6150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190019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39477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5071049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6488334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55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19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445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120C11B-528E-FC88-D6B7-3B2C7B278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57089"/>
              </p:ext>
            </p:extLst>
          </p:nvPr>
        </p:nvGraphicFramePr>
        <p:xfrm>
          <a:off x="76200" y="5791200"/>
          <a:ext cx="4419600" cy="76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8840307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933194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122356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19766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4686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6150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190019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39477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5071049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6488334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55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19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4457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FE75225-CB76-3EE7-413B-5D5B1962F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53810"/>
              </p:ext>
            </p:extLst>
          </p:nvPr>
        </p:nvGraphicFramePr>
        <p:xfrm>
          <a:off x="76200" y="5791200"/>
          <a:ext cx="4419600" cy="76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8840307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933194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122356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19766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4686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6150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190019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39477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5071049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6488334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55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19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445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C442E7F-0BDE-4EC7-DCBE-150B18BA3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64393"/>
              </p:ext>
            </p:extLst>
          </p:nvPr>
        </p:nvGraphicFramePr>
        <p:xfrm>
          <a:off x="76200" y="5791200"/>
          <a:ext cx="4419600" cy="769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48840307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9331949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1223565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19766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14686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36150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1900193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24394777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5071049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6488334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655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19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44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5325B7-FC9C-D6F1-BBC0-1230D49767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E9277B-5082-74DF-C108-442FBD8190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24 clothespins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5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8928</TotalTime>
  <Words>567</Words>
  <Application>Microsoft Office PowerPoint</Application>
  <PresentationFormat>On-screen Show (4:3)</PresentationFormat>
  <Paragraphs>243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177</cp:revision>
  <dcterms:created xsi:type="dcterms:W3CDTF">2020-11-09T02:38:45Z</dcterms:created>
  <dcterms:modified xsi:type="dcterms:W3CDTF">2023-03-21T11:30:27Z</dcterms:modified>
</cp:coreProperties>
</file>