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89" r:id="rId2"/>
    <p:sldId id="490" r:id="rId3"/>
    <p:sldId id="495" r:id="rId4"/>
    <p:sldId id="492" r:id="rId5"/>
    <p:sldId id="4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D0D0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516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“Dice Don’t Show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Multiples of 9”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8D64775-7B65-4708-8BA6-EC9C28CF1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4" r="57923" b="7924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dice are in the glass?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includes the white die.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2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3A99B09-BD46-4ED6-A1FF-081F29C4C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2" r="57923" b="7924"/>
          <a:stretch/>
        </p:blipFill>
        <p:spPr>
          <a:xfrm>
            <a:off x="474199" y="0"/>
            <a:ext cx="3810000" cy="54483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is greater than 40.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and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29 × 3?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Eliminate that number.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Did you find the white die?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5.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4A0796-4855-4478-8D34-C38437802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46949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C7B012-379A-4D5D-914F-F8EFBD621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45911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B09238-AF7E-46D9-9E1A-1FF0052BD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28063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4E5B6EE-8163-4257-9B74-CF1845FF1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64629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9FE8337-39ED-4955-A05A-26761C7EA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65089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BB48D93-15F6-4E70-B496-1F279A966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729559"/>
              </p:ext>
            </p:extLst>
          </p:nvPr>
        </p:nvGraphicFramePr>
        <p:xfrm>
          <a:off x="152400" y="4772796"/>
          <a:ext cx="4419600" cy="1780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2558712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7396867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1691968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9632581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6221795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5226420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750406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63830661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485939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459504754"/>
                    </a:ext>
                  </a:extLst>
                </a:gridCol>
              </a:tblGrid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46864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01801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1755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10716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07818"/>
                  </a:ext>
                </a:extLst>
              </a:tr>
              <a:tr h="296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44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21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41CAD0-F1C3-4FDC-889A-271F08EB3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4" r="57923" b="7924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8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69 dice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744453-F945-4D31-952A-C007541215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4" r="57923" b="7924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620</Words>
  <Application>Microsoft Office PowerPoint</Application>
  <PresentationFormat>On-screen Show (4:3)</PresentationFormat>
  <Paragraphs>400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102</cp:revision>
  <dcterms:created xsi:type="dcterms:W3CDTF">2020-11-09T02:38:45Z</dcterms:created>
  <dcterms:modified xsi:type="dcterms:W3CDTF">2022-04-28T13:06:33Z</dcterms:modified>
</cp:coreProperties>
</file>