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99" r:id="rId2"/>
    <p:sldId id="500" r:id="rId3"/>
    <p:sldId id="505" r:id="rId4"/>
    <p:sldId id="502" r:id="rId5"/>
    <p:sldId id="50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“Doubles and Halves”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B1B7DDE-E6BD-42B1-8351-7DF4EF57C7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9" r="58333" b="12037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bingo balls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88196C6E-4A61-4D72-B5AA-A6CE0E3CC2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7" r="58333" b="12037"/>
          <a:stretch/>
        </p:blipFill>
        <p:spPr>
          <a:xfrm>
            <a:off x="990600" y="-1"/>
            <a:ext cx="2997200" cy="437456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multiple of 8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that is less than 100.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Think about doubles and halves.  Look carefully at the numbers that are left, but don’t cross anything out yet.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Cross out all of the numbers that have either a double or a half remaining.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A5A7B52-7A1E-458C-A43F-E18024CEB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401006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2ED3EA1-FD97-46AC-81B6-C15B0F3D1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00067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C6A8DF3-D214-40A2-8C68-B5B1B3182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8923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BCA99C3-6C52-45BC-8ED7-FB5A9E6CF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96937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1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578096-799F-479F-AAE0-8963B0A739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9" r="58333" b="12037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3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447F5AF-6F28-4B17-892A-4D0586655D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9" r="58333" b="12037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88 bingo balls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5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3871</TotalTime>
  <Words>648</Words>
  <Application>Microsoft Office PowerPoint</Application>
  <PresentationFormat>On-screen Show (4:3)</PresentationFormat>
  <Paragraphs>432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108</cp:revision>
  <dcterms:created xsi:type="dcterms:W3CDTF">2020-11-09T02:38:45Z</dcterms:created>
  <dcterms:modified xsi:type="dcterms:W3CDTF">2022-04-28T13:50:48Z</dcterms:modified>
</cp:coreProperties>
</file>