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47" r:id="rId2"/>
    <p:sldId id="1648" r:id="rId3"/>
    <p:sldId id="1649" r:id="rId4"/>
    <p:sldId id="1650" r:id="rId5"/>
    <p:sldId id="165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“How the Tag 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is Connected to 61”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6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7DF7D6-00B6-1D4A-D01F-96D6C78BE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wristbands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1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F8D3F4-B130-7B26-838C-C59B5160A8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81000" y="1"/>
            <a:ext cx="3860799" cy="579119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an odd number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between 50 and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5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or a multiple of 9.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Subtract the number on the tag from 61 and eliminate that number.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Double the number on the tag.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Then add it to 61.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that number.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05FFD2-489F-C9AF-497B-049404243E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929646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9013630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83409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27112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834371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102541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34273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929218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44157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552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5663313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234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6197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5527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473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DE1C89-0F92-E2FF-5BC4-1E9ED0A73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959890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9013630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83409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27112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834371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102541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34273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929218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44157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552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5663313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234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6197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5527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4738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8647FD7-5A8F-9E27-BE48-908CA7282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356799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9013630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83409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27112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834371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102541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34273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929218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44157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552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5663313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234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6197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5527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4738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281AA93-B2DE-98AC-E5D5-DA5DBB9DD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357143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9013630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83409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27112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834371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102541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34273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929218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44157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552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5663313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234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6197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5527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4738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42D06C-FB10-D86F-B1B1-4AF8779B1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861084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9013630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83409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27112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834371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102541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34273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929218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44157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552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5663313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234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6197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5527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4738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D9AC1D-1345-9C82-4D3A-5F9BB125F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04671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9013630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834094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271121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8343718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00102541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342736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929218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244157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25526904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756633134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2343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6197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5527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47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88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218C81-CA87-E0E9-BA92-4FAB504B33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27383D-8837-31A0-42AC-F7ED5DB9C3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51 wristbands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9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8679</TotalTime>
  <Words>617</Words>
  <Application>Microsoft Office PowerPoint</Application>
  <PresentationFormat>On-screen Show (4:3)</PresentationFormat>
  <Paragraphs>301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158</cp:revision>
  <dcterms:created xsi:type="dcterms:W3CDTF">2020-11-09T02:38:45Z</dcterms:created>
  <dcterms:modified xsi:type="dcterms:W3CDTF">2022-12-05T14:13:04Z</dcterms:modified>
</cp:coreProperties>
</file>