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92" r:id="rId2"/>
    <p:sldId id="393" r:id="rId3"/>
    <p:sldId id="398" r:id="rId4"/>
    <p:sldId id="395" r:id="rId5"/>
    <p:sldId id="39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“Multiple Beads”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5AD28943-6E58-4E15-84EE-B61BD3A33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1" y="0"/>
            <a:ext cx="3886200" cy="6858000"/>
          </a:xfr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beads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1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F70E5C63-4AC3-49C2-9766-C9B0BBDBA4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1066800" y="6658"/>
            <a:ext cx="2785109" cy="4914899"/>
          </a:xfr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2-digit number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that is a multiple of 3.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9.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3 more than 72 or 3 less than 72.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1 or the digit 3.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F6B655F-15F0-4967-8726-D559389292C5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F5D3497-9C66-4218-96CD-640C53CE6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274652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89504B8-40A9-49C3-8E6E-4DDD8EE77C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595209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11E3FB7-781A-4A9A-A860-8252B2448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48935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EF83CA4E-E389-4330-BB3E-34EFE0118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657178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82DA34C-5C51-45AB-AB6E-DF90E9FE71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005501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28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E77F9F-F8F6-45D1-8FBC-408BA8B013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1" y="0"/>
            <a:ext cx="3886200" cy="6858000"/>
          </a:xfr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8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57 beads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2497C808-4954-4D9E-9C21-31B3C8112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1" y="0"/>
            <a:ext cx="38862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9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846</Words>
  <Application>Microsoft Office PowerPoint</Application>
  <PresentationFormat>On-screen Show (4:3)</PresentationFormat>
  <Paragraphs>634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63</cp:revision>
  <dcterms:created xsi:type="dcterms:W3CDTF">2020-11-09T02:38:45Z</dcterms:created>
  <dcterms:modified xsi:type="dcterms:W3CDTF">2022-04-28T13:52:26Z</dcterms:modified>
</cp:coreProperties>
</file>