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27" r:id="rId2"/>
    <p:sldId id="528" r:id="rId3"/>
    <p:sldId id="529" r:id="rId4"/>
    <p:sldId id="530" r:id="rId5"/>
    <p:sldId id="53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460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“Multiple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Magnifying Glasses”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E7DAFA-1BBD-7A69-7254-7DA920CB88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magnifying glasses are there?  That includes the ones in front of the vase.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688E5A8-98FF-2E75-B9EB-A79A155ADC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406401" y="0"/>
            <a:ext cx="3708399" cy="556259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between 40 and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clue in the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green magnifying glass.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clue in the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red magnifying glass.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10.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08EEDE-E68E-4A6D-950D-4B7FC5E076B6}"/>
              </a:ext>
            </a:extLst>
          </p:cNvPr>
          <p:cNvSpPr/>
          <p:nvPr/>
        </p:nvSpPr>
        <p:spPr>
          <a:xfrm>
            <a:off x="457200" y="123825"/>
            <a:ext cx="3657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How many magnifying glasses are there?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That includes the ones in front of the vase.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9FCB61-EB1A-41A5-B819-5C016959B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87100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9321957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34094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132835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993788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3597798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48459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1661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3821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885249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44608675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2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1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9743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539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005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A6E3CB2-8D69-440E-81DA-D6B677281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7671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9321957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34094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132835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993788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3597798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48459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1661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3821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885249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44608675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2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1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9743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539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005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CEB1930-3CCB-427B-B34A-C1738A8CC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64687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9321957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34094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132835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993788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3597798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48459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1661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3821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885249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44608675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2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1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9743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539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005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B42F83A-F970-4199-9390-0919322F6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29632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9321957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34094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132835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993788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3597798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48459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1661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3821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885249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44608675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2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1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9743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539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005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8F7F490-59DB-4CA5-8F48-9910FBF93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62493"/>
              </p:ext>
            </p:extLst>
          </p:nvPr>
        </p:nvGraphicFramePr>
        <p:xfrm>
          <a:off x="762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9321957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34094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31328356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9937887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3597798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7484593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1661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3821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8852498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44608675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6323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17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9743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539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30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3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12FE14-E30C-D7F1-6E3D-20D581AD1F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5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D7C0BE8-D964-1D32-B74B-8C2BE2B25C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45 magnifying glasses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</TotalTime>
  <Words>516</Words>
  <Application>Microsoft Office PowerPoint</Application>
  <PresentationFormat>On-screen Show (4:3)</PresentationFormat>
  <Paragraphs>287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133</cp:revision>
  <dcterms:created xsi:type="dcterms:W3CDTF">2020-11-09T02:38:45Z</dcterms:created>
  <dcterms:modified xsi:type="dcterms:W3CDTF">2022-05-17T10:55:37Z</dcterms:modified>
</cp:coreProperties>
</file>