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16" r:id="rId2"/>
    <p:sldId id="517" r:id="rId3"/>
    <p:sldId id="518" r:id="rId4"/>
    <p:sldId id="519" r:id="rId5"/>
    <p:sldId id="5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“One Less Than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a Multiple of Three”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93B6252-4245-4358-915B-C8705B1B0F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bolts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2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B2E7EC6-1FF4-4A90-8C09-6B659364FD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546847" y="-5272"/>
            <a:ext cx="3567954" cy="535193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40 and 100.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 is 1 less than a multiple of 3.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the odd numbers.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 multiple of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2 different digits.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54C89C-0685-4749-822B-6422C28A50A1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54676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064094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30311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95887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1190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639472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01799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224316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81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236438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441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050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928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981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022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8060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A0D4FB5-876E-4ACA-B90F-21F52466A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5182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54676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064094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30311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95887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1190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639472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01799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224316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81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236438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441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050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928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981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022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806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BBA538D-56D4-433E-983E-A0A432113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0979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54676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064094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30311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95887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1190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639472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01799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224316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81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236438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441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050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928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981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022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8060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DDFEFFC-E103-458E-BDFD-0ED2E33D9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67363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54676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064094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30311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95887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1190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639472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01799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224316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81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236438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441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050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928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981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022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8060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29AB69A-EB7E-4B70-825B-9589F8B61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84887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54676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064094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30311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95887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1190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639472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01799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224316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81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236438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441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050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928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981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022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8060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A6FA761F-4BF3-426B-B6E1-BB06BBFA1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996624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54676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064094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30311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95887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1190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639472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017992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224316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81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236438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441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050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928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981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022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80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83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975838-7416-406D-8862-44A3EF5887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7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68 bolts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5A3C3E-C2A0-44B7-9720-2291E6E83E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6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4425</TotalTime>
  <Words>603</Words>
  <Application>Microsoft Office PowerPoint</Application>
  <PresentationFormat>On-screen Show (4:3)</PresentationFormat>
  <Paragraphs>395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126</cp:revision>
  <dcterms:created xsi:type="dcterms:W3CDTF">2020-11-09T02:38:45Z</dcterms:created>
  <dcterms:modified xsi:type="dcterms:W3CDTF">2022-05-05T11:53:40Z</dcterms:modified>
</cp:coreProperties>
</file>