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78" r:id="rId2"/>
    <p:sldId id="1679" r:id="rId3"/>
    <p:sldId id="1680" r:id="rId4"/>
    <p:sldId id="1681" r:id="rId5"/>
    <p:sldId id="168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“Prickly Counters”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1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650CA4-16D3-D755-691E-02025435E7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/>
          <a:stretch/>
        </p:blipFill>
        <p:spPr>
          <a:xfrm>
            <a:off x="0" y="0"/>
            <a:ext cx="4191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counters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90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9F72E8-6E4D-06A0-F1FF-CF07EF843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/>
          <a:stretch/>
        </p:blipFill>
        <p:spPr>
          <a:xfrm>
            <a:off x="630136" y="13447"/>
            <a:ext cx="3484665" cy="570218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40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and less than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part of this pattern: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44, 50, 56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7, 8, or 10.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7.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There is a 6 on the die. Eliminate the two remaining numbers that have a difference of 6.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99C878C-994D-DF23-9074-27359304D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499027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5749633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99215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3504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808566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24268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36659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637966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353738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289836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657591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5154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548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37162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1046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5513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9812F0-468D-7AA2-241B-C9BEC8F22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146199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5749633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99215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3504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808566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24268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36659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637966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353738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289836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657591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5154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548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37162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1046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5513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104B58F-6052-F83A-EB22-C85566EF2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137372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5749633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99215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3504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808566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24268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36659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637966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353738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289836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657591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5154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548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37162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1046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5513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40D01E-4AD7-F226-5505-131441352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737040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5749633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99215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3504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808566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24268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36659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637966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353738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289836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657591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5154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548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37162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1046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5513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74622EA-D680-D07F-A7AE-411DEAE0A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59239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5749633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99215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3504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808566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24268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36659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637966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353738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289836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657591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5154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548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37162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1046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5513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F103996-D3A1-E5BC-AEF3-CB8C4209D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401493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5749633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992150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3504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8085663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924268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36659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637966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353738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5289836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96575913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51543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548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37162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1046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55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65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466FF3-9777-5C0E-D83C-FC5B65C66C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/>
          <a:stretch/>
        </p:blipFill>
        <p:spPr>
          <a:xfrm>
            <a:off x="0" y="0"/>
            <a:ext cx="4191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1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A5D997-7811-42A0-3327-00853ACE7A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/>
          <a:stretch/>
        </p:blipFill>
        <p:spPr>
          <a:xfrm>
            <a:off x="0" y="0"/>
            <a:ext cx="4191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86 counters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5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9982</TotalTime>
  <Words>677</Words>
  <Application>Microsoft Office PowerPoint</Application>
  <PresentationFormat>On-screen Show (4:3)</PresentationFormat>
  <Paragraphs>359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181</cp:revision>
  <dcterms:created xsi:type="dcterms:W3CDTF">2020-11-09T02:38:45Z</dcterms:created>
  <dcterms:modified xsi:type="dcterms:W3CDTF">2023-04-05T12:11:02Z</dcterms:modified>
</cp:coreProperties>
</file>