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876" r:id="rId2"/>
    <p:sldId id="877" r:id="rId3"/>
    <p:sldId id="878" r:id="rId4"/>
    <p:sldId id="879" r:id="rId5"/>
    <p:sldId id="8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FF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“Sharpening the Clues”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0A6AEB-6159-D970-B93E-7DCD15CE31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0" y="0"/>
            <a:ext cx="4191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pencil sharpeners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7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7D9DCE-2698-4105-FAA4-276B036B27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1143000" y="-76200"/>
            <a:ext cx="2561166" cy="4191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2-digit number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that is a multiple of 6.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is one square number remaining. Eliminate that number and every number that is less than it.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Cross out the multiples of 7.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the multiples of 12.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Multiply each of these numbers by 3 and eliminate those products: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22 and 30.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5ED36D-BCCD-3CD1-A0AB-753B45310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70674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86A3EE-A0AA-AAEB-A8A2-98B824B1F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22226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D138BC-548F-4B15-8CAC-2DCB9AB5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162246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43E585-2D61-2AC3-5BAB-CCA0569E2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30476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05BCD0-6920-9D75-D394-0B155DB0D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660444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ECC891-F172-5DAC-2397-4F6D194FB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857546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2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311843-07B1-B771-8DB6-6B191A950B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0" y="0"/>
            <a:ext cx="4191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54 pencil sharpeners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4FE8D0-EA3B-A3EC-8CE1-4FAC5D69F8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0" y="0"/>
            <a:ext cx="4191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</p:spTree>
    <p:extLst>
      <p:ext uri="{BB962C8B-B14F-4D97-AF65-F5344CB8AC3E}">
        <p14:creationId xmlns:p14="http://schemas.microsoft.com/office/powerpoint/2010/main" val="14220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8377</TotalTime>
  <Words>972</Words>
  <Application>Microsoft Office PowerPoint</Application>
  <PresentationFormat>On-screen Show (4:3)</PresentationFormat>
  <Paragraphs>652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153</cp:revision>
  <dcterms:created xsi:type="dcterms:W3CDTF">2020-11-09T02:38:45Z</dcterms:created>
  <dcterms:modified xsi:type="dcterms:W3CDTF">2022-10-25T11:17:09Z</dcterms:modified>
</cp:coreProperties>
</file>