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670" r:id="rId5"/>
    <p:sldId id="1671" r:id="rId6"/>
    <p:sldId id="1676" r:id="rId7"/>
    <p:sldId id="1673" r:id="rId8"/>
    <p:sldId id="16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“Square Bean Bags”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8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DB190C-0C43-6DFD-A6CE-8F0CFCE910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bean bags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3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9C421-77EF-DB76-3E69-80E3BCA8C0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59" r="50000"/>
          <a:stretch/>
        </p:blipFill>
        <p:spPr>
          <a:xfrm>
            <a:off x="287055" y="-1"/>
            <a:ext cx="4150290" cy="535641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2-digit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that is a multiple of 7, but it is not 84.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1 or the digit 2.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not a square number.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One of the remaining numbers is half of another.  Cross off both numbers.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the numbers in this pattern:  7, 21, 35 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F41EFF-B189-6F6F-7727-BB54C8AE5647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0386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9BDFC1-36B2-7B18-09AD-22C726D4A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89406"/>
              </p:ext>
            </p:extLst>
          </p:nvPr>
        </p:nvGraphicFramePr>
        <p:xfrm>
          <a:off x="152400" y="40386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FC895B-673A-AB48-F0D5-FAF63130B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17344"/>
              </p:ext>
            </p:extLst>
          </p:nvPr>
        </p:nvGraphicFramePr>
        <p:xfrm>
          <a:off x="152400" y="40386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4ED697-E91D-2386-553B-793E49BA2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73464"/>
              </p:ext>
            </p:extLst>
          </p:nvPr>
        </p:nvGraphicFramePr>
        <p:xfrm>
          <a:off x="152400" y="40386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14138E-F7FC-BC97-B112-87D3A087E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82948"/>
              </p:ext>
            </p:extLst>
          </p:nvPr>
        </p:nvGraphicFramePr>
        <p:xfrm>
          <a:off x="152400" y="40386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633B66-5C12-1EBE-8B62-B543396E0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51753"/>
              </p:ext>
            </p:extLst>
          </p:nvPr>
        </p:nvGraphicFramePr>
        <p:xfrm>
          <a:off x="152400" y="40386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C87908-04C9-C208-3826-F8DF4B7DEF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9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4B9261-4A14-1E36-644D-A126ACBB57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56 bean bags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825F415D3094FA3122ED93A20E2F0" ma:contentTypeVersion="17" ma:contentTypeDescription="Create a new document." ma:contentTypeScope="" ma:versionID="c2a12600e8eb433a1be9d2c10a845d76">
  <xsd:schema xmlns:xsd="http://www.w3.org/2001/XMLSchema" xmlns:xs="http://www.w3.org/2001/XMLSchema" xmlns:p="http://schemas.microsoft.com/office/2006/metadata/properties" xmlns:ns3="c4944a60-ac88-4201-b4eb-2b20c6a663e5" xmlns:ns4="7251edf6-9a25-4194-99f6-c9e4df340fb6" targetNamespace="http://schemas.microsoft.com/office/2006/metadata/properties" ma:root="true" ma:fieldsID="e1722c4ad3a4e23ea8f1b09d72247731" ns3:_="" ns4:_="">
    <xsd:import namespace="c4944a60-ac88-4201-b4eb-2b20c6a663e5"/>
    <xsd:import namespace="7251edf6-9a25-4194-99f6-c9e4df340f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44a60-ac88-4201-b4eb-2b20c6a66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1edf6-9a25-4194-99f6-c9e4df340f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4944a60-ac88-4201-b4eb-2b20c6a663e5" xsi:nil="true"/>
  </documentManagement>
</p:properties>
</file>

<file path=customXml/itemProps1.xml><?xml version="1.0" encoding="utf-8"?>
<ds:datastoreItem xmlns:ds="http://schemas.openxmlformats.org/officeDocument/2006/customXml" ds:itemID="{479A0A2E-A186-42A9-B0DB-79DEF311E1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44a60-ac88-4201-b4eb-2b20c6a663e5"/>
    <ds:schemaRef ds:uri="7251edf6-9a25-4194-99f6-c9e4df340f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67E33-4AB7-4B9B-B291-DE14BE6E7A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828FC0-188D-41E7-9B88-86E952EDD8D9}">
  <ds:schemaRefs>
    <ds:schemaRef ds:uri="7251edf6-9a25-4194-99f6-c9e4df340fb6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4944a60-ac88-4201-b4eb-2b20c6a663e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9943</TotalTime>
  <Words>979</Words>
  <Application>Microsoft Office PowerPoint</Application>
  <PresentationFormat>On-screen Show (4:3)</PresentationFormat>
  <Paragraphs>657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186</cp:revision>
  <dcterms:created xsi:type="dcterms:W3CDTF">2020-11-09T02:38:45Z</dcterms:created>
  <dcterms:modified xsi:type="dcterms:W3CDTF">2023-11-08T12:36:32Z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0x010100D69825F415D3094FA3122ED93A20E2F0</vt:lpwstr>
  </property>
</Properties>
</file>