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96" r:id="rId2"/>
    <p:sldId id="497" r:id="rId3"/>
    <p:sldId id="502" r:id="rId4"/>
    <p:sldId id="499" r:id="rId5"/>
    <p:sldId id="5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81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Colors in the Vase”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B7B60C4-FED6-47A2-B2D5-8968756883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balls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C54AA40-D7DA-4AA0-9EEF-42344E234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" r="58333" b="16667"/>
          <a:stretch/>
        </p:blipFill>
        <p:spPr>
          <a:xfrm>
            <a:off x="533400" y="0"/>
            <a:ext cx="3710296" cy="539939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less than 60.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It is also a multiple of 3.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9.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1.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2 different digits.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the number of colors in the vase.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77C9C6-683D-4013-A36A-DD10C30E3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30374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62F7BF2-C448-46BB-8A0B-FEA1B880A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00000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342FF98-1D70-4765-ABC2-1868E40EE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625167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9B94AFB-1ADE-4737-A72E-7268BD5B0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4788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451449B-1CA0-4414-AD3C-BE6090337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91397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6124A1F-F07A-434E-B1E3-EC65728B8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68266"/>
              </p:ext>
            </p:extLst>
          </p:nvPr>
        </p:nvGraphicFramePr>
        <p:xfrm>
          <a:off x="152400" y="4876800"/>
          <a:ext cx="4419600" cy="1704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254839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571672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306442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2484192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616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2820229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64854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7482246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837256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7637521"/>
                    </a:ext>
                  </a:extLst>
                </a:gridCol>
              </a:tblGrid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22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61430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0945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3771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8014"/>
                  </a:ext>
                </a:extLst>
              </a:tr>
              <a:tr h="284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46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6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6387CE-61F8-4936-B153-5FFC97549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AAB59CE-7FD7-41AF-8577-B7D588C1FB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33" b="16667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57 balls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9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3882</TotalTime>
  <Words>609</Words>
  <Application>Microsoft Office PowerPoint</Application>
  <PresentationFormat>On-screen Show (4:3)</PresentationFormat>
  <Paragraphs>395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109</cp:revision>
  <dcterms:created xsi:type="dcterms:W3CDTF">2020-11-09T02:38:45Z</dcterms:created>
  <dcterms:modified xsi:type="dcterms:W3CDTF">2022-04-28T14:50:16Z</dcterms:modified>
</cp:coreProperties>
</file>