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1652" r:id="rId2"/>
    <p:sldId id="1653" r:id="rId3"/>
    <p:sldId id="1654" r:id="rId4"/>
    <p:sldId id="1655" r:id="rId5"/>
    <p:sldId id="165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B050"/>
    <a:srgbClr val="FF0000"/>
    <a:srgbClr val="0D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rgbClr val="FFFF00"/>
                </a:solidFill>
              </a:rPr>
              <a:t>“The Hidden Clue”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PowerPoint,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click on Slide Show,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Google Slides,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click on View then Present.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428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1082DD6-8273-149C-29C8-4BE310B5BC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How many objects are in the vase?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38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1FBA174-C229-30A4-0A5E-8949FCEEF7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381000" y="0"/>
            <a:ext cx="3810000" cy="57150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is an odd number between 50 and 100.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is not a multiple of 3.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Did you find the hidden die?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does not include the digit 5.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Eliminate any number that has a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7 in the tens place.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does not include the digit 1 or the digit 9.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B7D53C9-8D21-E49A-B25F-245A8194E6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588630"/>
              </p:ext>
            </p:extLst>
          </p:nvPr>
        </p:nvGraphicFramePr>
        <p:xfrm>
          <a:off x="76200" y="52578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351268507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4745316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7141116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1065541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82971078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52973425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6323363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18393982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25364044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807656312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648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99579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85068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8978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593817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8B65B80-75CC-CC12-76AB-79AE031249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46814"/>
              </p:ext>
            </p:extLst>
          </p:nvPr>
        </p:nvGraphicFramePr>
        <p:xfrm>
          <a:off x="76200" y="52578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351268507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4745316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7141116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1065541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82971078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52973425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6323363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18393982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25364044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807656312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648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99579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85068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8978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59381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28D7167-B7B4-EC3D-2213-F96907AECE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803898"/>
              </p:ext>
            </p:extLst>
          </p:nvPr>
        </p:nvGraphicFramePr>
        <p:xfrm>
          <a:off x="76200" y="52578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351268507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4745316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7141116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1065541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82971078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52973425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6323363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18393982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25364044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807656312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648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99579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85068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8978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593817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3FBB399-BF8B-A5B4-F75C-F2EC5224A1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003881"/>
              </p:ext>
            </p:extLst>
          </p:nvPr>
        </p:nvGraphicFramePr>
        <p:xfrm>
          <a:off x="76200" y="52578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351268507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4745316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7141116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1065541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82971078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52973425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6323363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18393982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25364044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807656312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648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99579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85068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8978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59381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D21A50C-EE01-3980-83BE-CF7B09BEAD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164"/>
              </p:ext>
            </p:extLst>
          </p:nvPr>
        </p:nvGraphicFramePr>
        <p:xfrm>
          <a:off x="76200" y="52578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351268507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4745316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7141116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1065541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82971078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52973425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6323363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18393982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25364044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807656312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648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99579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85068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8978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593817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E6AE16B-8F7A-CA33-316E-44E3318AD0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221947"/>
              </p:ext>
            </p:extLst>
          </p:nvPr>
        </p:nvGraphicFramePr>
        <p:xfrm>
          <a:off x="76200" y="52578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351268507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4745316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7141116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1065541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82971078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52973425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6323363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18393982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25364044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807656312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648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99579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85068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8978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593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9579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1A69624-719E-33D7-884C-1F6857A4553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43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67 objects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Click to see the answer.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03A126-B1CB-91A0-E3A4-A4A77C9F24E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PowerPoint,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click on Slide Show,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Google Slides,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click on View then Present.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380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8976</TotalTime>
  <Words>671</Words>
  <Application>Microsoft Office PowerPoint</Application>
  <PresentationFormat>On-screen Show (4:3)</PresentationFormat>
  <Paragraphs>357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APRIL CAGLE</cp:lastModifiedBy>
  <cp:revision>175</cp:revision>
  <dcterms:created xsi:type="dcterms:W3CDTF">2020-11-09T02:38:45Z</dcterms:created>
  <dcterms:modified xsi:type="dcterms:W3CDTF">2023-03-02T18:07:49Z</dcterms:modified>
</cp:coreProperties>
</file>