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47" r:id="rId2"/>
    <p:sldId id="1648" r:id="rId3"/>
    <p:sldId id="1653" r:id="rId4"/>
    <p:sldId id="1650" r:id="rId5"/>
    <p:sldId id="165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Orange Creature is Looking Right at a Clue”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833F26-03B2-2C12-872A-E509AA2CE1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erasers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1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36DFDB-0FE5-8CDF-2FDB-E2DD685386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228600" y="0"/>
            <a:ext cx="4114800" cy="61722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 multiple of 4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that is between 30 and 70.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orange creature at the bottom found a clue:  The answer does not include the digit 3 or the digit 5.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6.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the number that is 4 times greater than 17.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has 2 different digits.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C22C052-36DB-804A-59DB-E4BA4B428C11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897981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507489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7545109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74123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22955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74085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05995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771847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47869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062753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8652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2641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2766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21492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E30CE3-9AF3-8425-2ADC-36395F26B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48146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897981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507489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7545109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74123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22955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74085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05995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771847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47869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062753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8652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2641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2766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21492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6A8DEF9-E775-81F9-5A9A-6AABDA3F4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103829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897981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507489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7545109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74123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22955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74085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05995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771847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47869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062753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8652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2641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2766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21492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C2A54A-81F0-285B-BD42-0E36F048C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94127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897981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507489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7545109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74123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22955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74085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05995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771847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47869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062753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8652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2641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2766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21492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63AC8C-E1AD-F282-0845-D9B05216F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477301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897981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507489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7545109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74123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22955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74085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05995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771847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47869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062753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8652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2641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2766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21492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524CCD-A723-3E70-1C68-9200E29CF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66986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8979817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05074896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7545109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9874123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4229551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674085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059955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7718475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4786963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0627537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8652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2641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2766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214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06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453983-A8DF-1E00-8CBD-34736145F6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99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6A5077-B8FE-AE6C-F22C-2B180F7A5A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64 erasers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1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8928</TotalTime>
  <Words>620</Words>
  <Application>Microsoft Office PowerPoint</Application>
  <PresentationFormat>On-screen Show (4:3)</PresentationFormat>
  <Paragraphs>296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162</cp:revision>
  <dcterms:created xsi:type="dcterms:W3CDTF">2020-11-09T02:38:45Z</dcterms:created>
  <dcterms:modified xsi:type="dcterms:W3CDTF">2023-01-17T11:56:01Z</dcterms:modified>
</cp:coreProperties>
</file>