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30" r:id="rId2"/>
    <p:sldId id="531" r:id="rId3"/>
    <p:sldId id="536" r:id="rId4"/>
    <p:sldId id="533" r:id="rId5"/>
    <p:sldId id="53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300" y="-7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Product of the Clues”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9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8698450-E915-1111-7B37-8B8CCA901E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beads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4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1C4EDA06-01C9-668E-DBF4-F8BDF0B19A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1" r="50000"/>
          <a:stretch/>
        </p:blipFill>
        <p:spPr>
          <a:xfrm>
            <a:off x="419100" y="0"/>
            <a:ext cx="3886200" cy="572254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is an odd number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between 20 and 80.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is not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Eliminate 29 and the number that is 50 more than 29.  Also eliminate the number that is 6 less than 29.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Multiply 6 × 8.   Subtract from the product the number of pips (dots on the die) that can be seen in the picture. 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Eliminate that number.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There are some remaining pairs of numbers that have a difference of 10. 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Eliminate all those pairs.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DFEC89-25A9-CA49-BF9F-43ADB98AF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944312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40406232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21291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962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0977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73768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85369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450002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828023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04900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60222296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883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6359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0022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582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0106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9307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9B9B97E-CE21-FA91-AC03-24686CED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14241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40406232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21291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962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0977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73768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85369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450002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828023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04900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60222296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883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6359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0022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582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0106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9307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00D7587-F860-4D72-0025-41F779995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26992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40406232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21291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962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0977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73768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85369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450002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828023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04900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60222296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883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6359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0022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582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0106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9307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C4D0DCB-107F-9237-CC53-D59A66477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92434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40406232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21291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962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0977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73768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85369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450002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828023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04900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60222296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883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6359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0022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582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0106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9307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65853D7-7A8C-8808-6DB1-19F9B013C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17584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40406232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21291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962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0977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73768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85369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450002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828023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04900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60222296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883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6359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0022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582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0106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9307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9647F76-CDCE-5A1F-6FDA-109AB47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575114"/>
              </p:ext>
            </p:extLst>
          </p:nvPr>
        </p:nvGraphicFramePr>
        <p:xfrm>
          <a:off x="152400" y="49530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40406232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21291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95962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6097773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737684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8536914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2450002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828023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804900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60222296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883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63595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0022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5824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0106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9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89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5384AC-FC4E-4CA9-A68C-3FFD9F95B0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5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73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BAD74B-AC06-63FA-EFCD-F226A6A464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9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647</Words>
  <Application>Microsoft Office PowerPoint</Application>
  <PresentationFormat>On-screen Show (4:3)</PresentationFormat>
  <Paragraphs>396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133</cp:revision>
  <dcterms:created xsi:type="dcterms:W3CDTF">2020-11-09T02:38:45Z</dcterms:created>
  <dcterms:modified xsi:type="dcterms:W3CDTF">2022-05-10T10:55:30Z</dcterms:modified>
</cp:coreProperties>
</file>