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517" r:id="rId2"/>
    <p:sldId id="518" r:id="rId3"/>
    <p:sldId id="519" r:id="rId4"/>
    <p:sldId id="520" r:id="rId5"/>
    <p:sldId id="52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B05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“The Red Peg has a Three”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59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6025BD5-C3EE-496D-A7D8-9D993129B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pegs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are in the container?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6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6FC9071A-A2E5-4D01-A87E-60A51F475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8" r="50000"/>
          <a:stretch/>
        </p:blipFill>
        <p:spPr>
          <a:xfrm>
            <a:off x="0" y="0"/>
            <a:ext cx="4572000" cy="6324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an odd number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between 50 and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red peg on the top has a 3.  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a multiple of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blue peg on the top has a 9.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 answer does not include the digit 9.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Bonus Clue:  The 9 is important! 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Remember it when you come to the end!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is not a multiple of 7.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The answer does not include the digit 7.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699BB2-75DC-478A-9511-1B74956002EA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8525EF31-DB52-421E-A534-F56A2F1C77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769598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DB9B46F-F1B8-4BC7-84C0-DF639298A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982114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FE008FE9-AADB-4B1A-8F3E-1707A8AA1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594379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7BC813F-48E6-4744-ABC0-C8F100D8C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482410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4727BABB-3FDE-4C0C-A919-4379CE779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291156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1543656109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53842075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200554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890780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18811237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37655286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33570738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51711674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16995621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184665762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11049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49595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4947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550289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9592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63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AE633A-D926-4142-A3F8-0684F49969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81 pegs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468F67-304D-4731-9829-6D981D1CA8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0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4412</TotalTime>
  <Words>578</Words>
  <Application>Microsoft Office PowerPoint</Application>
  <PresentationFormat>On-screen Show (4:3)</PresentationFormat>
  <Paragraphs>339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130</cp:revision>
  <dcterms:created xsi:type="dcterms:W3CDTF">2020-11-09T02:38:45Z</dcterms:created>
  <dcterms:modified xsi:type="dcterms:W3CDTF">2022-04-28T14:51:00Z</dcterms:modified>
</cp:coreProperties>
</file>