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1669" r:id="rId5"/>
    <p:sldId id="1670" r:id="rId6"/>
    <p:sldId id="1675" r:id="rId7"/>
    <p:sldId id="1672" r:id="rId8"/>
    <p:sldId id="16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B050"/>
    <a:srgbClr val="FF000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3152" autoAdjust="0"/>
  </p:normalViewPr>
  <p:slideViewPr>
    <p:cSldViewPr showGuides="1">
      <p:cViewPr>
        <p:scale>
          <a:sx n="110" d="100"/>
          <a:sy n="110" d="100"/>
        </p:scale>
        <p:origin x="1086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“The Wide Vase </a:t>
            </a:r>
          </a:p>
          <a:p>
            <a:r>
              <a:rPr lang="en-US" sz="6000" b="1" dirty="0">
                <a:solidFill>
                  <a:srgbClr val="FFFF00"/>
                </a:solidFill>
              </a:rPr>
              <a:t>of Whistles”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Slide Show,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View then Present.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81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F9B985D-FF03-E7D1-D1B6-C37E969132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whistles 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91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a multiple of 6 that is greater than 30 and less than 91.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Eliminate the multiples of 8.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digit 2 or the digit 7.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There are two different digits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in the answer.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a multiple of 9.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A96ADC4-FB9F-3265-014A-9B7AC729F1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3" r="50000"/>
          <a:stretch/>
        </p:blipFill>
        <p:spPr>
          <a:xfrm>
            <a:off x="381000" y="2177"/>
            <a:ext cx="4062549" cy="5560423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60F58A6-CD11-3E2D-59D0-0D42BCFAA896}"/>
              </a:ext>
            </a:extLst>
          </p:cNvPr>
          <p:cNvGraphicFramePr>
            <a:graphicFrameLocks noGrp="1"/>
          </p:cNvGraphicFramePr>
          <p:nvPr/>
        </p:nvGraphicFramePr>
        <p:xfrm>
          <a:off x="76200" y="4800600"/>
          <a:ext cx="4419600" cy="1795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418892694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9898318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1501131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2820884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90819334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876933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048626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56865288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5473033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56485083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04809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72287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28783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75128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14783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35372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506798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878E937-4837-E120-80AB-31F2F8B17E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9314"/>
              </p:ext>
            </p:extLst>
          </p:nvPr>
        </p:nvGraphicFramePr>
        <p:xfrm>
          <a:off x="76200" y="4800600"/>
          <a:ext cx="4419600" cy="1795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418892694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9898318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1501131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2820884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90819334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876933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048626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56865288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5473033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56485083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04809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72287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28783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75128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14783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35372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50679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B65C38B-6BDC-40AB-3762-87AE89BDE4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178877"/>
              </p:ext>
            </p:extLst>
          </p:nvPr>
        </p:nvGraphicFramePr>
        <p:xfrm>
          <a:off x="76200" y="4800600"/>
          <a:ext cx="4419600" cy="1795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418892694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9898318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1501131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2820884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90819334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876933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048626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56865288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5473033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56485083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04809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72287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28783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75128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14783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35372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50679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1F3556E-3DE3-D295-E56C-DBCFDCE5D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362834"/>
              </p:ext>
            </p:extLst>
          </p:nvPr>
        </p:nvGraphicFramePr>
        <p:xfrm>
          <a:off x="76200" y="4800600"/>
          <a:ext cx="4419600" cy="1795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418892694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9898318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1501131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2820884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90819334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876933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048626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56865288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5473033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56485083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04809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72287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28783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75128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14783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35372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50679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82C2EFC-8CFF-9465-5EEB-5C75315180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332832"/>
              </p:ext>
            </p:extLst>
          </p:nvPr>
        </p:nvGraphicFramePr>
        <p:xfrm>
          <a:off x="76200" y="4800600"/>
          <a:ext cx="4419600" cy="1795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418892694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9898318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1501131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2820884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90819334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876933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048626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56865288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5473033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56485083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04809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72287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28783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75128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14783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35372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50679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B390C2F-8BA4-E322-0B3A-9432830FDE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512896"/>
              </p:ext>
            </p:extLst>
          </p:nvPr>
        </p:nvGraphicFramePr>
        <p:xfrm>
          <a:off x="76200" y="4800600"/>
          <a:ext cx="4419600" cy="1795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418892694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9898318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1501131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2820884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90819334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876933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048626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56865288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5473033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56485083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04809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72287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28783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75128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14783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35372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506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06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64BA530-BE15-CE3A-632F-8360CD9E1D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73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BA66E4-1026-9C21-9955-2CE9827A45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84 whistles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Slide Show,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View then Present.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90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9825F415D3094FA3122ED93A20E2F0" ma:contentTypeVersion="17" ma:contentTypeDescription="Create a new document." ma:contentTypeScope="" ma:versionID="c2a12600e8eb433a1be9d2c10a845d76">
  <xsd:schema xmlns:xsd="http://www.w3.org/2001/XMLSchema" xmlns:xs="http://www.w3.org/2001/XMLSchema" xmlns:p="http://schemas.microsoft.com/office/2006/metadata/properties" xmlns:ns3="c4944a60-ac88-4201-b4eb-2b20c6a663e5" xmlns:ns4="7251edf6-9a25-4194-99f6-c9e4df340fb6" targetNamespace="http://schemas.microsoft.com/office/2006/metadata/properties" ma:root="true" ma:fieldsID="e1722c4ad3a4e23ea8f1b09d72247731" ns3:_="" ns4:_="">
    <xsd:import namespace="c4944a60-ac88-4201-b4eb-2b20c6a663e5"/>
    <xsd:import namespace="7251edf6-9a25-4194-99f6-c9e4df340fb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44a60-ac88-4201-b4eb-2b20c6a663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1edf6-9a25-4194-99f6-c9e4df340fb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4944a60-ac88-4201-b4eb-2b20c6a663e5" xsi:nil="true"/>
  </documentManagement>
</p:properties>
</file>

<file path=customXml/itemProps1.xml><?xml version="1.0" encoding="utf-8"?>
<ds:datastoreItem xmlns:ds="http://schemas.openxmlformats.org/officeDocument/2006/customXml" ds:itemID="{269E5946-9135-4E96-948F-66A3EC2922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944a60-ac88-4201-b4eb-2b20c6a663e5"/>
    <ds:schemaRef ds:uri="7251edf6-9a25-4194-99f6-c9e4df340f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48E4B1-E72A-4540-B133-090C5AC5F4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CDD214-3BA3-407F-A805-65EAB60A4F41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7251edf6-9a25-4194-99f6-c9e4df340fb6"/>
    <ds:schemaRef ds:uri="c4944a60-ac88-4201-b4eb-2b20c6a663e5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9911</TotalTime>
  <Words>786</Words>
  <Application>Microsoft Office PowerPoint</Application>
  <PresentationFormat>On-screen Show (4:3)</PresentationFormat>
  <Paragraphs>478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April Cagle</cp:lastModifiedBy>
  <cp:revision>190</cp:revision>
  <dcterms:created xsi:type="dcterms:W3CDTF">2020-11-09T02:38:45Z</dcterms:created>
  <dcterms:modified xsi:type="dcterms:W3CDTF">2023-11-13T12:39:50Z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0x010100D69825F415D3094FA3122ED93A20E2F0</vt:lpwstr>
  </property>
</Properties>
</file>