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1668" r:id="rId2"/>
    <p:sldId id="1669" r:id="rId3"/>
    <p:sldId id="1674" r:id="rId4"/>
    <p:sldId id="1671" r:id="rId5"/>
    <p:sldId id="167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B050"/>
    <a:srgbClr val="FF0000"/>
    <a:srgbClr val="0D0D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9" d="100"/>
          <a:sy n="109" d="100"/>
        </p:scale>
        <p:origin x="167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2FEE6-ECFB-4167-B702-F3781D7BCD4A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7C6312-8C16-44A8-8BC3-00D60876E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309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764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047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411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290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568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434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521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543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766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039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338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81DBE-C326-4844-8DB5-D826D6CAAA87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819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0" y="19589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>
                <a:solidFill>
                  <a:srgbClr val="FFFF00"/>
                </a:solidFill>
              </a:rPr>
              <a:t>“The Difference </a:t>
            </a:r>
          </a:p>
          <a:p>
            <a:r>
              <a:rPr lang="en-US" sz="6000" b="1" dirty="0">
                <a:solidFill>
                  <a:srgbClr val="FFFF00"/>
                </a:solidFill>
              </a:rPr>
              <a:t>Between the Clasps”</a:t>
            </a:r>
          </a:p>
        </p:txBody>
      </p:sp>
      <p:sp>
        <p:nvSpPr>
          <p:cNvPr id="4" name="Rectangle 3"/>
          <p:cNvSpPr/>
          <p:nvPr/>
        </p:nvSpPr>
        <p:spPr>
          <a:xfrm>
            <a:off x="2743200" y="33909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are using PowerPoint, 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click on Slide Show, 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then click on From Current Slide.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are using Google Slides, 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click on View then Present.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7971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3907870-84BD-2B7F-5651-AC310A2A528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>
          <a:xfrm>
            <a:off x="0" y="0"/>
            <a:ext cx="4572000" cy="68580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5017294" y="12954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As the clues appear, use the information to narrow the possibilities to a smaller set.  After each clue, use estimation again to determine which of the remaining answers is the most reasonable.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29200" y="76200"/>
            <a:ext cx="3974306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How many clasps are in the vase?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29200" y="38100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Write down your first estimate.  After each clue, you’ll see if your estimate is still a possibility.  After each clue, if it is no longer possible write down a new estimate – and be prepared to explain why you chose it.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7861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C679726-7E85-764F-A885-2627BF6CC97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81" r="50000"/>
          <a:stretch/>
        </p:blipFill>
        <p:spPr>
          <a:xfrm>
            <a:off x="0" y="-1"/>
            <a:ext cx="4572000" cy="6701571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5029200" y="1524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29200" y="14477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29200" y="27432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029200" y="40385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#4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029200" y="53339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#5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#1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The answer is an even number 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between 50 and 90.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029200" y="14478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#2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The answer does not include 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the digit 6.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029200" y="27432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#3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The answer is not a multiple of 6.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029200" y="40386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#4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The answer is not a multiple of 10 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or a multiple of 11.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029200" y="5333999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#5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Two of the remaining numbers 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have a difference of 22.  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Eliminate those numbers.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B9A73DE-8475-934F-57B6-5582A4D6A756}"/>
              </a:ext>
            </a:extLst>
          </p:cNvPr>
          <p:cNvGraphicFramePr>
            <a:graphicFrameLocks noGrp="1"/>
          </p:cNvGraphicFramePr>
          <p:nvPr/>
        </p:nvGraphicFramePr>
        <p:xfrm>
          <a:off x="76200" y="5562600"/>
          <a:ext cx="4419600" cy="10260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3683022025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903514702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97198177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17038972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88601474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35037062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52513860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68720550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418579325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477690721"/>
                    </a:ext>
                  </a:extLst>
                </a:gridCol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777431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0138904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9048657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5351403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FE43DBA-D8DF-1A97-6D11-29C7316788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0147659"/>
              </p:ext>
            </p:extLst>
          </p:nvPr>
        </p:nvGraphicFramePr>
        <p:xfrm>
          <a:off x="76200" y="5562600"/>
          <a:ext cx="4419600" cy="10260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3683022025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903514702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97198177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17038972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88601474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35037062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52513860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68720550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418579325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477690721"/>
                    </a:ext>
                  </a:extLst>
                </a:gridCol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777431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0138904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9048657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5351403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A8B5D19-A802-96D8-3CE2-4C827B40B9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8222928"/>
              </p:ext>
            </p:extLst>
          </p:nvPr>
        </p:nvGraphicFramePr>
        <p:xfrm>
          <a:off x="76200" y="5562600"/>
          <a:ext cx="4419600" cy="10260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3683022025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903514702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97198177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17038972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88601474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35037062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52513860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68720550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418579325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477690721"/>
                    </a:ext>
                  </a:extLst>
                </a:gridCol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777431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0138904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9048657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5351403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5C54220-31AD-2F13-E197-DA23D383CF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105116"/>
              </p:ext>
            </p:extLst>
          </p:nvPr>
        </p:nvGraphicFramePr>
        <p:xfrm>
          <a:off x="76200" y="5562600"/>
          <a:ext cx="4419600" cy="10260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3683022025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903514702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97198177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17038972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88601474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35037062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52513860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68720550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418579325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477690721"/>
                    </a:ext>
                  </a:extLst>
                </a:gridCol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777431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0138904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9048657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5351403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83A2AAD6-FD72-83ED-D4B1-F7811E99C3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3497604"/>
              </p:ext>
            </p:extLst>
          </p:nvPr>
        </p:nvGraphicFramePr>
        <p:xfrm>
          <a:off x="76200" y="5562600"/>
          <a:ext cx="4419600" cy="10260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3683022025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903514702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97198177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17038972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88601474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35037062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52513860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68720550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418579325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477690721"/>
                    </a:ext>
                  </a:extLst>
                </a:gridCol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777431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0138904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9048657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5351403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EB462B38-E79D-4BDF-3313-041C224C2D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7380120"/>
              </p:ext>
            </p:extLst>
          </p:nvPr>
        </p:nvGraphicFramePr>
        <p:xfrm>
          <a:off x="76200" y="5562600"/>
          <a:ext cx="4419600" cy="10260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3683022025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903514702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97198177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17038972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88601474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35037062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52513860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68720550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418579325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477690721"/>
                    </a:ext>
                  </a:extLst>
                </a:gridCol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777431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0138904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9048657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53514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0480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8DF3869-54A8-1F25-EDB7-4DDBA654A2A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>
          <a:xfrm>
            <a:off x="0" y="0"/>
            <a:ext cx="4572000" cy="68580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5029200" y="2209800"/>
            <a:ext cx="3974306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After seeing the clues, you have narrowed the possibilities to a small set of numbers.  Before you see the answer, select your final estimate.  Write it down, and explain to someone why you chose that number.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495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39C1631-003D-0524-10C0-A3CBC3C53F7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>
          <a:xfrm>
            <a:off x="0" y="0"/>
            <a:ext cx="4572000" cy="6858000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tx1"/>
                </a:solidFill>
              </a:rPr>
              <a:t>58 clasps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020519" y="174586"/>
            <a:ext cx="3974306" cy="114300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The Reveal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</a:rPr>
              <a:t>Click to see the answer.</a:t>
            </a:r>
          </a:p>
        </p:txBody>
      </p:sp>
      <p:sp>
        <p:nvSpPr>
          <p:cNvPr id="6" name="Rectangle 5"/>
          <p:cNvSpPr/>
          <p:nvPr/>
        </p:nvSpPr>
        <p:spPr>
          <a:xfrm>
            <a:off x="4296107" y="8763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are using PowerPoint, 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click on Slide Show, 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then click on From Current Slide.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are using Google Slides, 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click on View then Present.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3690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9945</TotalTime>
  <Words>610</Words>
  <Application>Microsoft Office PowerPoint</Application>
  <PresentationFormat>On-screen Show (4:3)</PresentationFormat>
  <Paragraphs>301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April Cagle</cp:lastModifiedBy>
  <cp:revision>194</cp:revision>
  <dcterms:created xsi:type="dcterms:W3CDTF">2020-11-09T02:38:45Z</dcterms:created>
  <dcterms:modified xsi:type="dcterms:W3CDTF">2024-01-11T12:31:24Z</dcterms:modified>
</cp:coreProperties>
</file>