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1670" r:id="rId2"/>
    <p:sldId id="1675" r:id="rId3"/>
    <p:sldId id="1672" r:id="rId4"/>
    <p:sldId id="167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B050"/>
    <a:srgbClr val="FF000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DE02E99-1833-6450-9702-E45C2BE688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may beads 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37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FB7A8B7-F5D1-C414-DDBA-7C76FAA79E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5" r="50000"/>
          <a:stretch/>
        </p:blipFill>
        <p:spPr>
          <a:xfrm>
            <a:off x="152400" y="0"/>
            <a:ext cx="4368800" cy="64008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an odd number between 34 and 70, but it is not 41.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digit 5.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digit 7.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a multiple of 3.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If ¼ of 5² is 5.25, eliminate 61.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If ¼ of 5² is 6.25, eliminate 49.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9003734-7E72-0D68-E4B2-5FBCBB08E046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5562600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51018326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72365557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70604109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7718047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693533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67709891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7234696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24867081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26846305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46847121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97819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0436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05377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302388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C5AFC9C-6192-24D4-6610-83352EE51D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570844"/>
              </p:ext>
            </p:extLst>
          </p:nvPr>
        </p:nvGraphicFramePr>
        <p:xfrm>
          <a:off x="152400" y="5562600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51018326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72365557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70604109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7718047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693533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67709891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7234696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24867081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26846305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46847121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97819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0436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05377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30238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5A50EE9-6193-AABC-0794-0E4A1E18F6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292177"/>
              </p:ext>
            </p:extLst>
          </p:nvPr>
        </p:nvGraphicFramePr>
        <p:xfrm>
          <a:off x="152400" y="5562600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51018326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72365557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70604109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7718047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693533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67709891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7234696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24867081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26846305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46847121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97819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0436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05377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30238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9D7B77C-B802-B232-3148-22DEA6B4D7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136830"/>
              </p:ext>
            </p:extLst>
          </p:nvPr>
        </p:nvGraphicFramePr>
        <p:xfrm>
          <a:off x="152400" y="5562600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51018326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72365557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70604109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7718047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693533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67709891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7234696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24867081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26846305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46847121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97819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0436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05377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30238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B70B945-D516-8869-6DDE-8DC302319B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214619"/>
              </p:ext>
            </p:extLst>
          </p:nvPr>
        </p:nvGraphicFramePr>
        <p:xfrm>
          <a:off x="152400" y="5562600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51018326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72365557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70604109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7718047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693533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67709891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7234696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24867081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26846305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46847121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97819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0436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05377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30238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2EA2897-7AED-F7E8-6DA1-56B531C650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524778"/>
              </p:ext>
            </p:extLst>
          </p:nvPr>
        </p:nvGraphicFramePr>
        <p:xfrm>
          <a:off x="152400" y="5562600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51018326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72365557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70604109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7718047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693533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67709891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7234696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24867081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26846305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46847121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97819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0436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05377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302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45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12AAE2E-EBA4-583C-C44A-3D378BAB3B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65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6E69F2A-8632-5582-53E7-87BB90B89C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61 beads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Slide Show,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View then Present.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98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9960</TotalTime>
  <Words>547</Words>
  <Application>Microsoft Office PowerPoint</Application>
  <PresentationFormat>On-screen Show (4:3)</PresentationFormat>
  <Paragraphs>284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April Cagle</cp:lastModifiedBy>
  <cp:revision>192</cp:revision>
  <dcterms:created xsi:type="dcterms:W3CDTF">2020-11-09T02:38:45Z</dcterms:created>
  <dcterms:modified xsi:type="dcterms:W3CDTF">2023-12-14T12:53:41Z</dcterms:modified>
</cp:coreProperties>
</file>