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525" r:id="rId2"/>
    <p:sldId id="526" r:id="rId3"/>
    <p:sldId id="527" r:id="rId4"/>
    <p:sldId id="528" r:id="rId5"/>
    <p:sldId id="52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7030A0"/>
    <a:srgbClr val="FF6699"/>
    <a:srgbClr val="FF0066"/>
    <a:srgbClr val="FF0000"/>
    <a:srgbClr val="00B05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“3 Consecutive Penguins”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18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80812CE-746E-4AC3-89FD-69EFF91B58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penguins are there?  That counts the ones in the vase AND the one on the die.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55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40BC4DD2-ABD8-482F-B01C-8ACCD63F33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381000" y="-8313"/>
            <a:ext cx="4114800" cy="61722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between 32 and 68.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not a multiple of 4.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Double 19 and eliminate that number.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Also, double 27 and eliminate that number.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Look for sets of 3 consecutive numbers.  Eliminate all those numbers.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not equal to 39 or the number that is number that is 14 more than 39.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2746C0F-86D9-49B1-9D7F-E82FCC132A73}"/>
              </a:ext>
            </a:extLst>
          </p:cNvPr>
          <p:cNvSpPr/>
          <p:nvPr/>
        </p:nvSpPr>
        <p:spPr>
          <a:xfrm>
            <a:off x="381000" y="152400"/>
            <a:ext cx="397430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How many penguins are there?  That counts the ones in the vase AND the one on the die.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D8861C9-C940-4F8D-AC54-C565F0F91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240151"/>
              </p:ext>
            </p:extLst>
          </p:nvPr>
        </p:nvGraphicFramePr>
        <p:xfrm>
          <a:off x="228600" y="5527136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52445009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30176809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51959631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6580445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5794302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9620157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7060419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49862261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6954673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636435617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28768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86900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67941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69479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44156599-298E-4459-B9C0-4C93BE631E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226466"/>
              </p:ext>
            </p:extLst>
          </p:nvPr>
        </p:nvGraphicFramePr>
        <p:xfrm>
          <a:off x="228600" y="5527136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52445009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30176809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51959631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6580445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5794302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9620157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7060419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49862261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6954673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636435617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28768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86900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67941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694795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20D69C0E-1E08-44DF-A36D-62E7077F26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337625"/>
              </p:ext>
            </p:extLst>
          </p:nvPr>
        </p:nvGraphicFramePr>
        <p:xfrm>
          <a:off x="228600" y="5527136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52445009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30176809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51959631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6580445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5794302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9620157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7060419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49862261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6954673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636435617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28768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86900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67941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694795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1706CF02-F6A7-4575-BA6D-D74ADD46BD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032897"/>
              </p:ext>
            </p:extLst>
          </p:nvPr>
        </p:nvGraphicFramePr>
        <p:xfrm>
          <a:off x="228600" y="5527136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52445009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30176809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51959631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6580445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5794302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9620157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7060419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49862261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6954673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636435617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28768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86900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67941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694795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49D5C9E7-8A41-4949-83D0-5E127AF05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254922"/>
              </p:ext>
            </p:extLst>
          </p:nvPr>
        </p:nvGraphicFramePr>
        <p:xfrm>
          <a:off x="228600" y="5527136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52445009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30176809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51959631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6580445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5794302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9620157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7060419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49862261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6954673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636435617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28768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86900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67941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694795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21466D29-6347-46FA-84D5-351B946123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112637"/>
              </p:ext>
            </p:extLst>
          </p:nvPr>
        </p:nvGraphicFramePr>
        <p:xfrm>
          <a:off x="228600" y="5527136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52445009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30176809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51959631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6580445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5794302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9620157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7060419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49862261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6954673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636435617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28768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86900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67941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694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00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18" grpId="0" animBg="1"/>
      <p:bldP spid="1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A5BFE6B-FB30-40A4-AE33-0D9304D390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9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37 penguins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90ABB3-7001-4E19-AD65-35EAAB82DB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60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5043</TotalTime>
  <Words>530</Words>
  <Application>Microsoft Office PowerPoint</Application>
  <PresentationFormat>On-screen Show (4:3)</PresentationFormat>
  <Paragraphs>275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130</cp:revision>
  <dcterms:created xsi:type="dcterms:W3CDTF">2020-11-09T02:38:45Z</dcterms:created>
  <dcterms:modified xsi:type="dcterms:W3CDTF">2022-04-28T14:51:38Z</dcterms:modified>
</cp:coreProperties>
</file>