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47" r:id="rId2"/>
    <p:sldId id="1648" r:id="rId3"/>
    <p:sldId id="1653" r:id="rId4"/>
    <p:sldId id="1650" r:id="rId5"/>
    <p:sldId id="165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“Triple Eggs”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9D0BB3-DD0D-7512-B3BA-DFBA154B14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eggs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DF32DD-73D0-803F-18B9-646B9C4577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533400" y="30551"/>
            <a:ext cx="3616865" cy="542529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 multiple of 3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is between 40 and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Cross off the multiples of 5.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Cross off the multiples of 9.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the number that is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1 less than a multiple of 10.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Triple 19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and eliminate that number.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6FCDF4-AE70-0E0A-C311-60D44DD92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846662"/>
              </p:ext>
            </p:extLst>
          </p:nvPr>
        </p:nvGraphicFramePr>
        <p:xfrm>
          <a:off x="152400" y="51816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036424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442241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44634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806638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4172304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69682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75893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15633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004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0850177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401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9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376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60684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9182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2A79AA-CC4D-5ADF-FB3A-7D37CA0BF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012370"/>
              </p:ext>
            </p:extLst>
          </p:nvPr>
        </p:nvGraphicFramePr>
        <p:xfrm>
          <a:off x="152400" y="51816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036424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442241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44634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806638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4172304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69682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75893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15633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004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0850177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401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9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376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60684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9182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E54092-1053-6544-7F5E-6FFDA3D23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97506"/>
              </p:ext>
            </p:extLst>
          </p:nvPr>
        </p:nvGraphicFramePr>
        <p:xfrm>
          <a:off x="152400" y="51816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036424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442241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44634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806638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4172304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69682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75893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15633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004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0850177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401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9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376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60684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9182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2BE9E0-005F-12F2-2B49-946B04156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550964"/>
              </p:ext>
            </p:extLst>
          </p:nvPr>
        </p:nvGraphicFramePr>
        <p:xfrm>
          <a:off x="152400" y="51816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036424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442241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44634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806638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4172304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69682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75893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15633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004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0850177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401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9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376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60684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918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F9C7505-7B28-0AD3-AC54-EE2FF0C3B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950106"/>
              </p:ext>
            </p:extLst>
          </p:nvPr>
        </p:nvGraphicFramePr>
        <p:xfrm>
          <a:off x="152400" y="51816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036424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442241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44634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806638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4172304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69682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75893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15633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004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0850177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401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9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376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60684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9182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570655B-ABE7-3171-12B4-1C030DF2F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115488"/>
              </p:ext>
            </p:extLst>
          </p:nvPr>
        </p:nvGraphicFramePr>
        <p:xfrm>
          <a:off x="152400" y="51816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0364241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442241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446343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806638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4172304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69682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75893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15633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3004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0850177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401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9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376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60684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9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38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FBDDD3-44B3-3A56-1BEC-A21FB99ABF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6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87 eggs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144AA6-49A4-4E34-000B-1ECF789F5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3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8891</TotalTime>
  <Words>664</Words>
  <Application>Microsoft Office PowerPoint</Application>
  <PresentationFormat>On-screen Show (4:3)</PresentationFormat>
  <Paragraphs>359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168</cp:revision>
  <dcterms:created xsi:type="dcterms:W3CDTF">2020-11-09T02:38:45Z</dcterms:created>
  <dcterms:modified xsi:type="dcterms:W3CDTF">2023-02-21T16:15:53Z</dcterms:modified>
</cp:coreProperties>
</file>