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51" r:id="rId2"/>
    <p:sldId id="1652" r:id="rId3"/>
    <p:sldId id="1653" r:id="rId4"/>
    <p:sldId id="1654" r:id="rId5"/>
    <p:sldId id="165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9" d="100"/>
          <a:sy n="39" d="100"/>
        </p:scale>
        <p:origin x="124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C6312-8C16-44A8-8BC3-00D60876EE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8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vewyborne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“Vase of Hats”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3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CB0661-E2A2-28CC-70B1-B63983EC80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the total number of hats?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includes the one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the die is wearing.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9F1E1C-210E-9149-0C30-6EF8D884C1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04800" y="21265"/>
            <a:ext cx="3962400" cy="5943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even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between 20 and 60,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but it is not 32.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11.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are some remaining pairs of numbers that have a difference of 10.  Eliminate all those pairs.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 of the remaining numbers is half of another. Eliminate both numbers.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B9E902-98A9-12F2-C078-4D29712BA9AE}"/>
              </a:ext>
            </a:extLst>
          </p:cNvPr>
          <p:cNvSpPr/>
          <p:nvPr/>
        </p:nvSpPr>
        <p:spPr>
          <a:xfrm>
            <a:off x="292894" y="533399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the total number of hats?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includes the one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the die is wearing.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1E1916-4CFD-EBAD-02A4-914E48E2B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71621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32FAA8-8030-E007-A4B8-B051B626A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01736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88E1A1-592E-77BF-6E1C-0C8E582AB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95035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B8D3C6C-80B9-7F62-8564-4F55A537B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17277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B52735-19C1-5D24-8B88-927A39F76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94854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D7B8B3-A0A4-270E-A41F-1EDD1A455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0603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960136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720982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477809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83515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9670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504034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86709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395548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8016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48090386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354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198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886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297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F6DBDE3-C3FB-3FBC-27C0-6FE1FA26E245}"/>
              </a:ext>
            </a:extLst>
          </p:cNvPr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clues won’t appear one at a time.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</p:spTree>
    <p:extLst>
      <p:ext uri="{BB962C8B-B14F-4D97-AF65-F5344CB8AC3E}">
        <p14:creationId xmlns:p14="http://schemas.microsoft.com/office/powerpoint/2010/main" val="289954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" grpId="0" animBg="1"/>
      <p:bldP spid="3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2FFA36-82FB-59C1-4FE7-B5619D3F9B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9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D9B863-BADB-2A87-BC97-164ABC799A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58 hats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6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9009</TotalTime>
  <Words>710</Words>
  <Application>Microsoft Office PowerPoint</Application>
  <PresentationFormat>On-screen Show (4:3)</PresentationFormat>
  <Paragraphs>314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169</cp:revision>
  <dcterms:created xsi:type="dcterms:W3CDTF">2020-11-09T02:38:45Z</dcterms:created>
  <dcterms:modified xsi:type="dcterms:W3CDTF">2023-02-07T12:44:07Z</dcterms:modified>
</cp:coreProperties>
</file>