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1667" r:id="rId2"/>
    <p:sldId id="1668" r:id="rId3"/>
    <p:sldId id="1669" r:id="rId4"/>
    <p:sldId id="1670" r:id="rId5"/>
    <p:sldId id="167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B050"/>
    <a:srgbClr val="FF0000"/>
    <a:srgbClr val="0D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117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2FEE6-ECFB-4167-B702-F3781D7BCD4A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7C6312-8C16-44A8-8BC3-00D60876EE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0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764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4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41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90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568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434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1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4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76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81DBE-C326-4844-8DB5-D826D6CAAA8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81DBE-C326-4844-8DB5-D826D6CAAA87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8CE93-4A7F-4A59-80AF-10DEEE34D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81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evewyborney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evewyborney.co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0" y="1958975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>
                <a:solidFill>
                  <a:srgbClr val="FFFF00"/>
                </a:solidFill>
              </a:rPr>
              <a:t>“Zoom!”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2743200" y="33909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Slide Show,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View then Present.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81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DE89314-BB56-F56D-7AC1-09A6474AE5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017294" y="12954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As the clues appear, use the information to narrow the possibilities to a smaller set.  After each clue, use estimation again to determine which of the remaining answers is the most reasonable.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29200" y="76200"/>
            <a:ext cx="3974306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How many objects are in the vase?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29200" y="3810000"/>
            <a:ext cx="3974306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Write down your first estimate.  After each clue, you’ll see if your estimate is still a possibility.  After each clue, if it is no longer possible write down a new estimate – and be prepared to explain why you chose it.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7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58EC7F-3FE9-47B7-FB27-1D029B5A00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1016000" y="13446"/>
            <a:ext cx="2692400" cy="40386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029200" y="1524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029200" y="14477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29200" y="2743200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029200" y="40385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#4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029200" y="5333999"/>
            <a:ext cx="3974306" cy="114300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Clue #5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#1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a multiple of 6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that is less than 100.</a:t>
            </a:r>
          </a:p>
        </p:txBody>
      </p:sp>
      <p:sp>
        <p:nvSpPr>
          <p:cNvPr id="29" name="Rectangle 28"/>
          <p:cNvSpPr/>
          <p:nvPr/>
        </p:nvSpPr>
        <p:spPr>
          <a:xfrm>
            <a:off x="5029200" y="14478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#2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does not include the digit 2 or the digit 3.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029200" y="27432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#3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does not include 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digit 6.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29200" y="4038600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#4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a multiple of 7.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029200" y="5333999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Clue #5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</a:rPr>
              <a:t>The answer is not a multiple of 9.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CE05DB0-F837-A6D9-FEF2-34B8AEC39D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881012"/>
              </p:ext>
            </p:extLst>
          </p:nvPr>
        </p:nvGraphicFramePr>
        <p:xfrm>
          <a:off x="152400" y="396240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E6F61BA-D60B-E59C-0406-3FF91F3472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317243"/>
              </p:ext>
            </p:extLst>
          </p:nvPr>
        </p:nvGraphicFramePr>
        <p:xfrm>
          <a:off x="152400" y="396240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1746A9E-9D34-E6DA-FEF2-AD6E995AB9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720557"/>
              </p:ext>
            </p:extLst>
          </p:nvPr>
        </p:nvGraphicFramePr>
        <p:xfrm>
          <a:off x="152400" y="396240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6F41A95-827F-7D12-EC4E-F41ECC9EB1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34302"/>
              </p:ext>
            </p:extLst>
          </p:nvPr>
        </p:nvGraphicFramePr>
        <p:xfrm>
          <a:off x="152400" y="396240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71BFBF0-1B44-0D93-2D34-712A2DEEAE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96206"/>
              </p:ext>
            </p:extLst>
          </p:nvPr>
        </p:nvGraphicFramePr>
        <p:xfrm>
          <a:off x="152400" y="396240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642A5D1-C7EA-F520-4C04-95DAB82EFA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881733"/>
              </p:ext>
            </p:extLst>
          </p:nvPr>
        </p:nvGraphicFramePr>
        <p:xfrm>
          <a:off x="152400" y="3962400"/>
          <a:ext cx="4419600" cy="2565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9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19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69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51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92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95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96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97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98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99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27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9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7DA2CC8-1967-863A-C4BE-A1BD149927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5029200" y="2209800"/>
            <a:ext cx="3974306" cy="2362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</a:rPr>
              <a:t>After seeing the clues, you have narrowed the possibilities to a small set of numbers.  Before you see the answer, select your final estimate.  Write it down, and explain to someone why you chose that number.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887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100D58-AB6D-A9A9-CBB9-D85C092725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0" y="0"/>
            <a:ext cx="4572000" cy="6858000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5029200" y="152401"/>
            <a:ext cx="3974306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>
                <a:solidFill>
                  <a:schemeClr val="tx1"/>
                </a:solidFill>
              </a:rPr>
              <a:t>48 objects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020519" y="174586"/>
            <a:ext cx="3974306" cy="114300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The Reveal</a:t>
            </a: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Click to see the answer.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6107" y="876300"/>
            <a:ext cx="3974306" cy="34671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Important Note: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can see this box, then the slide show is not playing and the reveal won’t work. 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Here is the solution: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PowerPoint,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Slide Show,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then click on From Current Slide.</a:t>
            </a:r>
          </a:p>
          <a:p>
            <a:pPr algn="ctr"/>
            <a:endParaRPr lang="en-US" sz="1600" b="1" dirty="0">
              <a:solidFill>
                <a:schemeClr val="tx1"/>
              </a:solidFill>
            </a:endParaRP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If you are using Google Slides, 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</a:rPr>
              <a:t>click on View then Present.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00226" y="6581001"/>
            <a:ext cx="18437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www.stevewyborney.com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26524" y="6581001"/>
            <a:ext cx="122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</a:rPr>
              <a:t>Steve </a:t>
            </a:r>
            <a:r>
              <a:rPr lang="en-US" sz="1200" b="1" dirty="0" err="1">
                <a:solidFill>
                  <a:schemeClr val="bg1"/>
                </a:solidFill>
              </a:rPr>
              <a:t>Wyborney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42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9909</TotalTime>
  <Words>961</Words>
  <Application>Microsoft Office PowerPoint</Application>
  <PresentationFormat>On-screen Show (4:3)</PresentationFormat>
  <Paragraphs>657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Wyborney</dc:creator>
  <cp:lastModifiedBy>APRIL CAGLE</cp:lastModifiedBy>
  <cp:revision>178</cp:revision>
  <dcterms:created xsi:type="dcterms:W3CDTF">2020-11-09T02:38:45Z</dcterms:created>
  <dcterms:modified xsi:type="dcterms:W3CDTF">2023-05-03T11:40:23Z</dcterms:modified>
</cp:coreProperties>
</file>